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94" r:id="rId4"/>
    <p:sldId id="293" r:id="rId5"/>
    <p:sldId id="295" r:id="rId6"/>
    <p:sldId id="298" r:id="rId7"/>
    <p:sldId id="296" r:id="rId8"/>
    <p:sldId id="297" r:id="rId9"/>
    <p:sldId id="299" r:id="rId10"/>
    <p:sldId id="300" r:id="rId11"/>
  </p:sldIdLst>
  <p:sldSz cx="9144000" cy="5143500" type="screen16x9"/>
  <p:notesSz cx="6858000" cy="9144000"/>
  <p:embeddedFontLst>
    <p:embeddedFont>
      <p:font typeface="Bebas Neue" panose="020B0604020202020204" charset="0"/>
      <p:regular r:id="rId13"/>
    </p:embeddedFont>
    <p:embeddedFont>
      <p:font typeface="Fjalla One" panose="020B0604020202020204" charset="0"/>
      <p:regular r:id="rId14"/>
    </p:embeddedFont>
    <p:embeddedFont>
      <p:font typeface="Golos Text" panose="020B0604020202020204" charset="0"/>
      <p:regular r:id="rId15"/>
      <p:bold r:id="rId16"/>
    </p:embeddedFont>
    <p:embeddedFont>
      <p:font typeface="Nunito Light" pitchFamily="2" charset="-52"/>
      <p:regular r:id="rId17"/>
      <p:italic r:id="rId18"/>
    </p:embeddedFont>
    <p:embeddedFont>
      <p:font typeface="Oxygen" panose="02000503000000000000" pitchFamily="2" charset="0"/>
      <p:regular r:id="rId19"/>
      <p:bold r:id="rId20"/>
    </p:embeddedFont>
    <p:embeddedFont>
      <p:font typeface="Roboto Condensed Light" panose="02000000000000000000" pitchFamily="2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6DC1B0-56FA-4793-B266-5DB8433CF1C0}">
  <a:tblStyle styleId="{BE6DC1B0-56FA-4793-B266-5DB8433CF1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564" autoAdjust="0"/>
  </p:normalViewPr>
  <p:slideViewPr>
    <p:cSldViewPr snapToGrid="0">
      <p:cViewPr varScale="1">
        <p:scale>
          <a:sx n="143" d="100"/>
          <a:sy n="143" d="100"/>
        </p:scale>
        <p:origin x="588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05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PhaserJS</a:t>
            </a:r>
            <a:r>
              <a:rPr lang="en-US" dirty="0"/>
              <a:t>, </a:t>
            </a:r>
            <a:r>
              <a:rPr lang="en-US" dirty="0" err="1"/>
              <a:t>PixiJs</a:t>
            </a:r>
            <a:r>
              <a:rPr lang="en-US" dirty="0"/>
              <a:t> </a:t>
            </a:r>
            <a:r>
              <a:rPr lang="ru-RU" dirty="0"/>
              <a:t>и другие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ru-RU" dirty="0"/>
              <a:t>движки предоставляют огромные возможности, но их очень трудно интегрировать в существующие проекты.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Вся работа с ним осуществляется на этом же языке, что обеспечивает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простоту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обучения и его интеграции в свой проект.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084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5517bf77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5517bf77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95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49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4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51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80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43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75" y="1017900"/>
            <a:ext cx="6350100" cy="22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62075" y="3436788"/>
            <a:ext cx="25878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16800">
            <a:off x="7092964" y="1700170"/>
            <a:ext cx="2910121" cy="291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97547">
            <a:off x="6730890" y="2747979"/>
            <a:ext cx="2980418" cy="298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75129">
            <a:off x="-556585" y="-897907"/>
            <a:ext cx="2468789" cy="246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2261" y="4008277"/>
            <a:ext cx="763625" cy="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86" y="4416502"/>
            <a:ext cx="763625" cy="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397820" flipH="1">
            <a:off x="7329711" y="-641031"/>
            <a:ext cx="1970401" cy="21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316078">
            <a:off x="7671920" y="-1142803"/>
            <a:ext cx="2958566" cy="295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l="20627" r="20621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l="7485" r="3292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l="16811" r="739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13225" y="2997025"/>
            <a:ext cx="4793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828225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13225" y="3838825"/>
            <a:ext cx="47931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480950"/>
            <a:ext cx="4988700" cy="25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 sz="12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l="74958" b="71687"/>
          <a:stretch/>
        </p:blipFill>
        <p:spPr>
          <a:xfrm flipH="1">
            <a:off x="1" y="3250"/>
            <a:ext cx="1786224" cy="11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388" y="4167812"/>
            <a:ext cx="1039873" cy="103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100" y="4124825"/>
            <a:ext cx="1292074" cy="129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33451" y="-1046225"/>
            <a:ext cx="2794424" cy="2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 rotWithShape="1">
          <a:blip r:embed="rId5">
            <a:alphaModFix/>
          </a:blip>
          <a:srcRect l="28007" r="28576"/>
          <a:stretch/>
        </p:blipFill>
        <p:spPr>
          <a:xfrm rot="-9913019">
            <a:off x="8276019" y="-639981"/>
            <a:ext cx="1316037" cy="303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16077">
            <a:off x="8150546" y="-559533"/>
            <a:ext cx="1571107" cy="157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4479477"/>
            <a:ext cx="763625" cy="6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3">
            <a:alphaModFix/>
          </a:blip>
          <a:srcRect l="74958"/>
          <a:stretch/>
        </p:blipFill>
        <p:spPr>
          <a:xfrm flipH="1">
            <a:off x="-2" y="0"/>
            <a:ext cx="22898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20627" r="20621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4">
            <a:alphaModFix/>
          </a:blip>
          <a:srcRect l="7485" r="3292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5">
            <a:alphaModFix/>
          </a:blip>
          <a:srcRect l="16811" r="739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353408" flipH="1">
            <a:off x="-26503" y="-572593"/>
            <a:ext cx="2029849" cy="20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443004" y="-572590"/>
            <a:ext cx="2029852" cy="202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53408">
            <a:off x="7123953" y="-574605"/>
            <a:ext cx="2029849" cy="20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40452" y="-574601"/>
            <a:ext cx="2029852" cy="202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/>
          </p:nvPr>
        </p:nvSpPr>
        <p:spPr>
          <a:xfrm>
            <a:off x="762075" y="1017900"/>
            <a:ext cx="6350100" cy="10117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ELARIA</a:t>
            </a:r>
            <a:r>
              <a:rPr lang="en-US" dirty="0"/>
              <a:t> ENGINE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824421" y="2563496"/>
            <a:ext cx="4807452" cy="1682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Группа Б9120-09.03.04прогин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Рольщиков М.Е.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Мамедов Ш.М.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Фролов А.А.</a:t>
            </a:r>
          </a:p>
        </p:txBody>
      </p:sp>
      <p:cxnSp>
        <p:nvCxnSpPr>
          <p:cNvPr id="102" name="Google Shape;102;p15"/>
          <p:cNvCxnSpPr/>
          <p:nvPr/>
        </p:nvCxnSpPr>
        <p:spPr>
          <a:xfrm>
            <a:off x="921402" y="2209800"/>
            <a:ext cx="24387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100" y="674100"/>
            <a:ext cx="862576" cy="6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869" y="2907897"/>
            <a:ext cx="1580950" cy="158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Применение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0000" y="1250657"/>
            <a:ext cx="3442098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Другие возможности</a:t>
            </a:r>
            <a:endParaRPr lang="en-US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Анимация свойств</a:t>
            </a:r>
          </a:p>
          <a:p>
            <a:pPr marL="285750" indent="-285750">
              <a:lnSpc>
                <a:spcPct val="150000"/>
              </a:lnSpc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Анимированные изображения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66600">
            <a:off x="8228714" y="-3316"/>
            <a:ext cx="930019" cy="80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D52AC1-2E79-42E3-8EF4-6CEB618D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81608" y="1250657"/>
            <a:ext cx="4342392" cy="27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34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1280">
            <a:off x="5000549" y="3635580"/>
            <a:ext cx="2778675" cy="25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ELARIA ENGINE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7191253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Иногда возникает потребность придать своему веб-сайту дополнительную интерактивность, создав уникальные взаимодействия с пользователями. </a:t>
            </a: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Один из способов достичь этой цели -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 интеграция небольшой игры прямо на ваш сайт</a:t>
            </a:r>
            <a:endParaRPr lang="en-US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Но существующие популярные решения для разработки веб-игр имеют ряд недостатков: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Сложность изучения и применения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Большой размер библиотек и инструментов, что увеличивает время загрузки сайта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Избыточный функционал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Платный функционал и возможности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937" y="4233509"/>
            <a:ext cx="930019" cy="80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Что вы получаете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7244739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 err="1">
                <a:latin typeface="Golos Text" panose="020B0503020202020204" pitchFamily="34" charset="0"/>
                <a:cs typeface="Golos Text" panose="020B0503020202020204" pitchFamily="34" charset="0"/>
              </a:rPr>
              <a:t>Elaria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Engine – игровой движок,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полностью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написанный на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JavaScript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,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который содержит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необходимый минимум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для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простого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создания и интегрирования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интерактивного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содержимого на ваш сайт.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Преимущества </a:t>
            </a:r>
            <a:r>
              <a:rPr lang="en-US" dirty="0" err="1">
                <a:latin typeface="Golos Text" panose="020B0503020202020204" pitchFamily="34" charset="0"/>
                <a:cs typeface="Golos Text" panose="020B0503020202020204" pitchFamily="34" charset="0"/>
              </a:rPr>
              <a:t>Elaria</a:t>
            </a:r>
            <a:r>
              <a:rPr lang="en-US" dirty="0">
                <a:latin typeface="Golos Text" panose="020B0503020202020204" pitchFamily="34" charset="0"/>
                <a:cs typeface="Golos Text" panose="020B0503020202020204" pitchFamily="34" charset="0"/>
              </a:rPr>
              <a:t> Engine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: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Небольшой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размер, поэтому влияние на загрузку сайта минимально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Легкость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внедрения, использования и модификации</a:t>
            </a:r>
          </a:p>
          <a:p>
            <a:pPr marL="171450" indent="-171450">
              <a:lnSpc>
                <a:spcPct val="150000"/>
              </a:lnSpc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Содержит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весь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необходимый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базовый функционал 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и не использует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сторонних 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библиотек</a:t>
            </a:r>
            <a:endParaRPr lang="ru-RU" b="1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Открытый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исходный код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Бесплатен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для некоммерческого и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коммерческого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использования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66600">
            <a:off x="8228714" y="-3316"/>
            <a:ext cx="930019" cy="808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69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D5F18D-1344-5EB9-46B1-43B04080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5395" y="1460501"/>
            <a:ext cx="6173210" cy="2915720"/>
          </a:xfrm>
          <a:prstGeom prst="rect">
            <a:avLst/>
          </a:prstGeom>
        </p:spPr>
      </p:pic>
      <p:sp>
        <p:nvSpPr>
          <p:cNvPr id="4" name="Google Shape;110;p16">
            <a:extLst>
              <a:ext uri="{FF2B5EF4-FFF2-40B4-BE49-F238E27FC236}">
                <a16:creationId xmlns:a16="http://schemas.microsoft.com/office/drawing/2014/main" id="{268E3C73-3247-4C97-99CC-30E7FDE510BC}"/>
              </a:ext>
            </a:extLst>
          </p:cNvPr>
          <p:cNvSpPr txBox="1">
            <a:spLocks/>
          </p:cNvSpPr>
          <p:nvPr/>
        </p:nvSpPr>
        <p:spPr>
          <a:xfrm>
            <a:off x="873760" y="539500"/>
            <a:ext cx="75502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100649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Как работает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3265523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Игровой цикл и устройство сцены</a:t>
            </a:r>
          </a:p>
          <a:p>
            <a:pPr marL="0" indent="0">
              <a:lnSpc>
                <a:spcPct val="150000"/>
              </a:lnSpc>
              <a:buNone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66600">
            <a:off x="8228714" y="-3316"/>
            <a:ext cx="930019" cy="80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110FFD-B14A-4B60-838D-B769FD4DD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192" y="713043"/>
            <a:ext cx="1809580" cy="3890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45D80A-2AD5-438F-B706-266D9C1A1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301" y="713044"/>
            <a:ext cx="1896099" cy="38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Применение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0000" y="1250657"/>
            <a:ext cx="3158318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Простое использование в существующем коде:</a:t>
            </a:r>
            <a:endParaRPr lang="en-US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Создать объект 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Game</a:t>
            </a: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Зарегистрировать сцены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Запустить игру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66600">
            <a:off x="8228714" y="-3316"/>
            <a:ext cx="930019" cy="80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3204F2-C94E-4442-A5FB-76723D8B7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159" y="672335"/>
            <a:ext cx="4266275" cy="393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Применение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6412321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Разбитие проекта на уровни (сцены)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66600">
            <a:off x="8228714" y="-3316"/>
            <a:ext cx="930019" cy="80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2FB218-EB9E-495C-A09F-1B92F899F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67" y="1847456"/>
            <a:ext cx="4527096" cy="244076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BF1F5E-B610-4E38-994A-7F25A4E2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216" y="1847456"/>
            <a:ext cx="2883556" cy="9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33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Применение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0000" y="1250657"/>
            <a:ext cx="3442098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Создание своих компонентов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 – </a:t>
            </a: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 </a:t>
            </a:r>
            <a:r>
              <a:rPr lang="ru-RU" sz="1400" dirty="0" err="1">
                <a:latin typeface="Golos Text" panose="020B0503020202020204" pitchFamily="34" charset="0"/>
                <a:cs typeface="Golos Text" panose="020B0503020202020204" pitchFamily="34" charset="0"/>
              </a:rPr>
              <a:t>отнаследуйтесь</a:t>
            </a: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 от </a:t>
            </a:r>
            <a:r>
              <a:rPr lang="en-US" sz="1400" dirty="0">
                <a:latin typeface="Golos Text" panose="020B0503020202020204" pitchFamily="34" charset="0"/>
                <a:cs typeface="Golos Text" panose="020B0503020202020204" pitchFamily="34" charset="0"/>
              </a:rPr>
              <a:t>Component</a:t>
            </a: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66600">
            <a:off x="8228714" y="-3316"/>
            <a:ext cx="930019" cy="80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A0D9D8-6963-4B0D-BBF5-0EC3DDA824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26958" y="675492"/>
            <a:ext cx="3590054" cy="38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5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Применение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0000" y="1250657"/>
            <a:ext cx="3442098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400" dirty="0">
                <a:latin typeface="Golos Text" panose="020B0503020202020204" pitchFamily="34" charset="0"/>
                <a:cs typeface="Golos Text" panose="020B0503020202020204" pitchFamily="34" charset="0"/>
              </a:rPr>
              <a:t>Получение ввода пользователя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1400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66600">
            <a:off x="8228714" y="-3316"/>
            <a:ext cx="930019" cy="80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D52AC1-2E79-42E3-8EF4-6CEB618D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983" y="641592"/>
            <a:ext cx="3392004" cy="396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79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mazon Rainforest Deforestation Awareness Infographics by Slidesgo">
  <a:themeElements>
    <a:clrScheme name="Simple Light">
      <a:dk1>
        <a:srgbClr val="7AB6AC"/>
      </a:dk1>
      <a:lt1>
        <a:srgbClr val="004840"/>
      </a:lt1>
      <a:dk2>
        <a:srgbClr val="AFB672"/>
      </a:dk2>
      <a:lt2>
        <a:srgbClr val="FFEFD3"/>
      </a:lt2>
      <a:accent1>
        <a:srgbClr val="FFDB4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240</Words>
  <Application>Microsoft Office PowerPoint</Application>
  <PresentationFormat>Экран (16:9)</PresentationFormat>
  <Paragraphs>45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Oxygen</vt:lpstr>
      <vt:lpstr>Roboto Condensed Light</vt:lpstr>
      <vt:lpstr>Bebas Neue</vt:lpstr>
      <vt:lpstr>Fjalla One</vt:lpstr>
      <vt:lpstr>Anaheim</vt:lpstr>
      <vt:lpstr>Nunito Light</vt:lpstr>
      <vt:lpstr>Golos Text</vt:lpstr>
      <vt:lpstr>Arial</vt:lpstr>
      <vt:lpstr>Amazon Rainforest Deforestation Awareness Infographics by Slidesgo</vt:lpstr>
      <vt:lpstr>ELARIA ENGINE</vt:lpstr>
      <vt:lpstr>ELARIA ENGINE</vt:lpstr>
      <vt:lpstr>Что вы получаете</vt:lpstr>
      <vt:lpstr>Презентация PowerPoint</vt:lpstr>
      <vt:lpstr>Как работает</vt:lpstr>
      <vt:lpstr>Применение</vt:lpstr>
      <vt:lpstr>Применение</vt:lpstr>
      <vt:lpstr>Применение</vt:lpstr>
      <vt:lpstr>Применение</vt:lpstr>
      <vt:lpstr>Применение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ELARIA ENGINE</dc:title>
  <cp:lastModifiedBy>Максим Рольщиков</cp:lastModifiedBy>
  <cp:revision>46</cp:revision>
  <dcterms:modified xsi:type="dcterms:W3CDTF">2024-04-11T01:18:34Z</dcterms:modified>
</cp:coreProperties>
</file>